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93" r:id="rId2"/>
    <p:sldId id="299" r:id="rId3"/>
    <p:sldId id="300" r:id="rId4"/>
    <p:sldId id="301" r:id="rId5"/>
    <p:sldId id="30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03FD-A335-4ECE-9783-12BB0601B3AA}" type="datetimeFigureOut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C94AD-F25E-4B58-A442-75CD4506B7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8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7B64-E9C9-4502-AE27-2FD634B960A7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4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272-4B1A-4AF1-80A9-7B2EF312C19E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8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45A2-49CD-4A32-BF31-005DEE428779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4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CB64-EDBD-4C48-A74C-3AB13FD610CF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78B5-B0D7-48DF-B480-72038B59801C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5857-3DE6-4F91-BFE7-2535C0F906C6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D05-DD08-46F7-87A7-0678DFD18DC9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4589-25C8-4868-B8E7-5BDF1C2AC4BC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3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1A8-99D6-4DD8-BA69-F67DCDF3A2C4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36EA-8EF8-4E34-9BA3-8F2C6A5343AD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7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B4C-C4F5-454E-B9D1-7A4C07A61E8C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4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B8C6-DA56-450F-A86E-16462C87B158}" type="datetime1">
              <a:rPr lang="ru-RU" smtClean="0"/>
              <a:pPr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4BD1-F5F7-4335-B83B-CC4A89523B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1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 l="43007" t="6831" r="39444" b="34192"/>
          <a:stretch>
            <a:fillRect/>
          </a:stretch>
        </p:blipFill>
        <p:spPr bwMode="auto">
          <a:xfrm>
            <a:off x="4558352" y="0"/>
            <a:ext cx="73763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313898" y="0"/>
            <a:ext cx="11573301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735E-25DF-4E0A-B1FF-979D9D81050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5297" y="4726379"/>
            <a:ext cx="10151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естественно – научной и технологической направленностей как ресурс формирования современных компетенций обучающихся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009" y="457638"/>
            <a:ext cx="11447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Краснополянская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СОШ»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Сережская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610" y="1531917"/>
            <a:ext cx="9327627" cy="2921329"/>
          </a:xfrm>
          <a:prstGeom prst="rect">
            <a:avLst/>
          </a:prstGeom>
          <a:noFill/>
        </p:spPr>
      </p:pic>
      <p:pic>
        <p:nvPicPr>
          <p:cNvPr id="31750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3478" y="0"/>
            <a:ext cx="2148522" cy="198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9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1C1E-122F-439E-9864-5215DD3C11C6}" type="slidenum">
              <a:rPr lang="ru-RU" altLang="ru-RU" sz="120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20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3" cstate="print"/>
          <a:srcRect l="43203" r="38846"/>
          <a:stretch>
            <a:fillRect/>
          </a:stretch>
        </p:blipFill>
        <p:spPr bwMode="auto">
          <a:xfrm>
            <a:off x="247403" y="344385"/>
            <a:ext cx="725358" cy="126551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514870" y="429745"/>
            <a:ext cx="8147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школа распахнула свои двери для всех своих учеников 2 сентября. 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 произошло еще одно знаковое событие - это торжественное открытие центра «Точка Роста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C:\Users\User\Desktop\2021-2022\ТОЧКА РОСТА\Графические элементы\Нацпроект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8580" y="-171203"/>
            <a:ext cx="1433420" cy="132310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" y="344385"/>
            <a:ext cx="3055771" cy="38027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74" y="2462195"/>
            <a:ext cx="3276057" cy="42592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33364" y="1923097"/>
            <a:ext cx="5458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рамках федерального проекта «Современная школа» и национального проекта «Образование» при поддержке Министерства образования. Торжественное мероприятие в честь открытия центра образования «Точка роста» началось с торжественной линейки, а затем была проведена экскурсия по оборудованным кабинетам. Почётное право разрезать традиционную ленту было предоставлено главе Назаровского района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Ковалеву М.А.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директору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Краснополянской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Медведевой Л.Р.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" y="4415466"/>
            <a:ext cx="3074678" cy="23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96665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кабинета биологии по реализации образовательных программ естественно-научной направленности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884125" y="1401626"/>
            <a:ext cx="4898571" cy="46765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создания центра образования «Точка роста» является совершенствование условий для повышения качества образования в общеобразовательных организациях, расположенных в сельской местности и малых городах, расширения возможностей обучающихся в освоении учебных предметов естественно-научной и технологической направленностей, а также для практической отработки учебного материала по учебным предметам «Физика», «Химия», «Биология» с использованием приобретаемого оборудования, расходных материалов, средств обучения и воспитания.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0" y="1123406"/>
            <a:ext cx="2331720" cy="310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91" y="1149531"/>
            <a:ext cx="3727269" cy="27954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0" y="4386670"/>
            <a:ext cx="3155770" cy="23668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58" y="4174536"/>
            <a:ext cx="3152502" cy="2364376"/>
          </a:xfrm>
          <a:prstGeom prst="rect">
            <a:avLst/>
          </a:prstGeom>
        </p:spPr>
      </p:pic>
      <p:pic>
        <p:nvPicPr>
          <p:cNvPr id="13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06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кабинета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образовательных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технологической направленности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33903" y="1381488"/>
            <a:ext cx="5181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педагоги филиала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Краснополянской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Сережской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 получат дополнительные возможности для внедрения на уровнях начального общего, основного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программ, курсов внеурочной деятельности естественно-научного и технического профилей.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1363"/>
          <a:stretch/>
        </p:blipFill>
        <p:spPr>
          <a:xfrm>
            <a:off x="1177834" y="1394735"/>
            <a:ext cx="4106092" cy="2253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58"/>
          <a:stretch/>
        </p:blipFill>
        <p:spPr>
          <a:xfrm>
            <a:off x="80554" y="3890356"/>
            <a:ext cx="2720755" cy="2730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49" y="3885457"/>
            <a:ext cx="3646714" cy="27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9908" y="287383"/>
            <a:ext cx="6050279" cy="27954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мы сможем по достоинству оценить эту замечательную возможность современного развития, которая сегодня предоставляется нам вместе с открытием Центра "Точка роста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 кто принял участие в открытии центра «Точка роста»!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4BD1-F5F7-4335-B83B-CC4A89523B7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1340" y="5765408"/>
            <a:ext cx="2730234" cy="85508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3380904"/>
            <a:ext cx="4319452" cy="3239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/>
          <a:stretch/>
        </p:blipFill>
        <p:spPr>
          <a:xfrm>
            <a:off x="4833257" y="3380905"/>
            <a:ext cx="3288467" cy="3158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68002"/>
            <a:ext cx="2275658" cy="3034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7" y="3380904"/>
            <a:ext cx="3413760" cy="256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33082"/>
          <a:stretch/>
        </p:blipFill>
        <p:spPr>
          <a:xfrm>
            <a:off x="2847702" y="168002"/>
            <a:ext cx="2638697" cy="30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3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310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Открытие кабинета биологии по реализации образовательных программ естественно-научной направленности</vt:lpstr>
      <vt:lpstr>Открытие кабинета информатики по реализации образовательных программ технологической направленности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Анна</cp:lastModifiedBy>
  <cp:revision>182</cp:revision>
  <dcterms:created xsi:type="dcterms:W3CDTF">2019-11-08T20:01:31Z</dcterms:created>
  <dcterms:modified xsi:type="dcterms:W3CDTF">2024-09-04T12:47:40Z</dcterms:modified>
</cp:coreProperties>
</file>